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2" r:id="rId5"/>
    <p:sldId id="264" r:id="rId6"/>
    <p:sldId id="263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2" r:id="rId23"/>
    <p:sldId id="281" r:id="rId24"/>
    <p:sldId id="283" r:id="rId25"/>
    <p:sldId id="284" r:id="rId26"/>
    <p:sldId id="286" r:id="rId27"/>
    <p:sldId id="291" r:id="rId28"/>
    <p:sldId id="292" r:id="rId29"/>
    <p:sldId id="310" r:id="rId30"/>
    <p:sldId id="287" r:id="rId31"/>
    <p:sldId id="288" r:id="rId32"/>
    <p:sldId id="293" r:id="rId33"/>
    <p:sldId id="290" r:id="rId34"/>
    <p:sldId id="294" r:id="rId35"/>
    <p:sldId id="296" r:id="rId36"/>
    <p:sldId id="307" r:id="rId37"/>
    <p:sldId id="303" r:id="rId38"/>
    <p:sldId id="306" r:id="rId39"/>
    <p:sldId id="304" r:id="rId40"/>
    <p:sldId id="295" r:id="rId41"/>
    <p:sldId id="289" r:id="rId42"/>
    <p:sldId id="305" r:id="rId43"/>
    <p:sldId id="297" r:id="rId44"/>
    <p:sldId id="298" r:id="rId45"/>
    <p:sldId id="300" r:id="rId46"/>
    <p:sldId id="311" r:id="rId47"/>
    <p:sldId id="301" r:id="rId48"/>
    <p:sldId id="299" r:id="rId49"/>
    <p:sldId id="302" r:id="rId50"/>
    <p:sldId id="309" r:id="rId51"/>
    <p:sldId id="308" r:id="rId52"/>
    <p:sldId id="312" r:id="rId5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8B3DC8-C642-4A9C-ACA8-923CD823B8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B7A85AB-C3B0-4267-BC84-445EF51CCE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6E1740-14B0-478C-AB61-6FDFA3782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31377-242F-49B5-93C2-E50C08D231CD}" type="datetimeFigureOut">
              <a:rPr lang="fr-FR" smtClean="0"/>
              <a:t>22/03/2024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517B7D9-3E27-4478-9508-94A030A25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1C3C9D-6FEC-4873-8DF9-52D638FDD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4092A-5E14-4D93-85A3-5D09E5DE12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3361572"/>
      </p:ext>
    </p:extLst>
  </p:cSld>
  <p:clrMapOvr>
    <a:masterClrMapping/>
  </p:clrMapOvr>
  <p:transition spd="slow" advClick="0" advTm="170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0533C9-F56C-4D87-AD5C-5E9708B99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576E828-8827-40BE-9CB7-61E568C656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5138CC-82D4-4DF7-B522-875CCFF5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31377-242F-49B5-93C2-E50C08D231CD}" type="datetimeFigureOut">
              <a:rPr lang="fr-FR" smtClean="0"/>
              <a:t>22/03/2024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1E2DCB-1BBD-41FF-96F3-D901AA4D3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46DB64D-0748-4031-B7D2-0FE0F44FB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4092A-5E14-4D93-85A3-5D09E5DE12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7150055"/>
      </p:ext>
    </p:extLst>
  </p:cSld>
  <p:clrMapOvr>
    <a:masterClrMapping/>
  </p:clrMapOvr>
  <p:transition spd="slow" advClick="0" advTm="170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71A43E1-8B76-4BE7-8395-6083D8060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FCA6560-8E61-46D1-A6CF-0E48822551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8672B45-6935-48AF-80D0-F2CDFAA6F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31377-242F-49B5-93C2-E50C08D231CD}" type="datetimeFigureOut">
              <a:rPr lang="fr-FR" smtClean="0"/>
              <a:t>22/03/2024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7CF8B0-179A-4F3C-A2E7-AA1E89987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56E355-A8F5-4D71-9699-73630E504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4092A-5E14-4D93-85A3-5D09E5DE12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7493019"/>
      </p:ext>
    </p:extLst>
  </p:cSld>
  <p:clrMapOvr>
    <a:masterClrMapping/>
  </p:clrMapOvr>
  <p:transition spd="slow" advClick="0" advTm="17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49A0FE-FDFE-48FF-939A-870068F04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90FC6C-3F7A-44FD-9F35-04D5044A55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462614-9CF3-4648-A8BF-AA4DEADFF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31377-242F-49B5-93C2-E50C08D231CD}" type="datetimeFigureOut">
              <a:rPr lang="fr-FR" smtClean="0"/>
              <a:t>22/03/2024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E15C18E-9BC8-48CA-81A0-1942E163C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E19B2D-2C5B-4EE1-993C-2718A6DDC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4092A-5E14-4D93-85A3-5D09E5DE12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142310"/>
      </p:ext>
    </p:extLst>
  </p:cSld>
  <p:clrMapOvr>
    <a:masterClrMapping/>
  </p:clrMapOvr>
  <p:transition spd="slow" advClick="0" advTm="170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3AE920-91AC-4EEF-94D5-E727B3F31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0F7BEF0-C490-4720-84DE-86C67D065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8F4927E-B641-4483-B964-A2B8BE771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31377-242F-49B5-93C2-E50C08D231CD}" type="datetimeFigureOut">
              <a:rPr lang="fr-FR" smtClean="0"/>
              <a:t>22/03/2024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49C06A8-7D6F-4785-9C5F-B33C4C62C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CD6F63-6214-4BFD-8E46-B4D6EA45A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4092A-5E14-4D93-85A3-5D09E5DE12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1665347"/>
      </p:ext>
    </p:extLst>
  </p:cSld>
  <p:clrMapOvr>
    <a:masterClrMapping/>
  </p:clrMapOvr>
  <p:transition spd="slow" advClick="0" advTm="170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DBF1A7-01EE-49EF-A7DB-81F5BB6AC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AEFDB1-6002-4C5A-A071-A06DFFFA8B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4BA1310-12A0-485F-8D19-8ECB2137C6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405F4AB-40D1-4BA3-900E-819069378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31377-242F-49B5-93C2-E50C08D231CD}" type="datetimeFigureOut">
              <a:rPr lang="fr-FR" smtClean="0"/>
              <a:t>22/03/2024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CD680A8-8950-47F2-B1BB-4080C5342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504642C-C38C-4DC9-8822-1F685F69C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4092A-5E14-4D93-85A3-5D09E5DE12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5854415"/>
      </p:ext>
    </p:extLst>
  </p:cSld>
  <p:clrMapOvr>
    <a:masterClrMapping/>
  </p:clrMapOvr>
  <p:transition spd="slow" advClick="0" advTm="170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9A020A-E9D0-4EFF-8853-4759A55C2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D8C18A1-0341-496B-8D45-EFC1BA28F7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9020AA7-7698-4E18-BF92-90FB7C265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3BAA1AB-ADF4-48A4-A75F-36973BEDA8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004FD52-80AE-46EB-B3FE-A3138ECA73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15BC5CB-A46E-4F68-901D-EF3FAB812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31377-242F-49B5-93C2-E50C08D231CD}" type="datetimeFigureOut">
              <a:rPr lang="fr-FR" smtClean="0"/>
              <a:t>22/03/2024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3957AF7-0A86-4CDE-BD27-BD63BF9B0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4C93A24-68B1-461D-8AB3-DE71AC48F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4092A-5E14-4D93-85A3-5D09E5DE12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8673271"/>
      </p:ext>
    </p:extLst>
  </p:cSld>
  <p:clrMapOvr>
    <a:masterClrMapping/>
  </p:clrMapOvr>
  <p:transition spd="slow" advClick="0" advTm="170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4ACFBB-3023-43EC-A9DD-7B2AC7A79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C005E35-5C36-4D03-9B07-B8A2294CD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31377-242F-49B5-93C2-E50C08D231CD}" type="datetimeFigureOut">
              <a:rPr lang="fr-FR" smtClean="0"/>
              <a:t>22/03/2024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5890A38-D767-4369-9FF2-AF0AD11F4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8638081-488E-41BB-A1CC-AF8F219CD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4092A-5E14-4D93-85A3-5D09E5DE12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4604400"/>
      </p:ext>
    </p:extLst>
  </p:cSld>
  <p:clrMapOvr>
    <a:masterClrMapping/>
  </p:clrMapOvr>
  <p:transition spd="slow" advClick="0" advTm="170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7325ED4-4054-43A5-B0C4-AD8FD5B43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31377-242F-49B5-93C2-E50C08D231CD}" type="datetimeFigureOut">
              <a:rPr lang="fr-FR" smtClean="0"/>
              <a:t>22/03/2024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31E96D6-CCAC-4443-B8C4-E5FA45370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90E489A-2860-48D6-A236-2BE6AABEA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4092A-5E14-4D93-85A3-5D09E5DE12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9050491"/>
      </p:ext>
    </p:extLst>
  </p:cSld>
  <p:clrMapOvr>
    <a:masterClrMapping/>
  </p:clrMapOvr>
  <p:transition spd="slow" advClick="0" advTm="170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20FBFF-31CB-4BCE-B84A-CCCF33628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D93CA34-FD17-4E03-8387-C673E9B85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00DF3DA-423D-435E-A230-03FA8C7B1C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51CD10F-91D5-4290-9446-11344C0E7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31377-242F-49B5-93C2-E50C08D231CD}" type="datetimeFigureOut">
              <a:rPr lang="fr-FR" smtClean="0"/>
              <a:t>22/03/2024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A5F3A73-8CDA-4691-9B1C-06CF07BD9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4D64166-7F77-4DAD-93E4-FE5B36598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4092A-5E14-4D93-85A3-5D09E5DE12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4412748"/>
      </p:ext>
    </p:extLst>
  </p:cSld>
  <p:clrMapOvr>
    <a:masterClrMapping/>
  </p:clrMapOvr>
  <p:transition spd="slow" advClick="0" advTm="170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E174A2-A537-485C-B94D-5B2B7DF97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62D06EC-610E-4D73-9A4C-63EDE2EB3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92545E3-0901-4DD4-894C-EA06D3EEB8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719FB4B-CFE9-44C7-8939-2EB43791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31377-242F-49B5-93C2-E50C08D231CD}" type="datetimeFigureOut">
              <a:rPr lang="fr-FR" smtClean="0"/>
              <a:t>22/03/2024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BFB10BF-BCEF-45D1-8E77-418A1CA4C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E496EBF-5DBE-4A9D-AE69-F79CD6CE9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4092A-5E14-4D93-85A3-5D09E5DE12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3393933"/>
      </p:ext>
    </p:extLst>
  </p:cSld>
  <p:clrMapOvr>
    <a:masterClrMapping/>
  </p:clrMapOvr>
  <p:transition spd="slow" advClick="0" advTm="170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353BAF8-A554-46B3-A014-79A5DDDA6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3A2884D-BAE8-4835-82B6-767D85D73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CE51A5-7AF1-4C19-8F84-1C7A6F6183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31377-242F-49B5-93C2-E50C08D231CD}" type="datetimeFigureOut">
              <a:rPr lang="fr-FR" smtClean="0"/>
              <a:t>22/03/2024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F0D3B8-D13D-4534-ADDD-CFB076FFB8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825F480-35ED-4234-911B-7AF4063E6A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4092A-5E14-4D93-85A3-5D09E5DE12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2938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700"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11" Type="http://schemas.openxmlformats.org/officeDocument/2006/relationships/image" Target="../media/image8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image" Target="../media/image1.jp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0C6906E-85BC-4AF8-9343-D0ED785112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462" y="312812"/>
            <a:ext cx="4965098" cy="278529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94E8B69-00E7-45D5-AEA7-2404EA6355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" y="3241040"/>
            <a:ext cx="4965099" cy="314325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7D78771-05C9-40B1-BDE1-0D0B3A7A177A}"/>
              </a:ext>
            </a:extLst>
          </p:cNvPr>
          <p:cNvSpPr txBox="1"/>
          <p:nvPr/>
        </p:nvSpPr>
        <p:spPr>
          <a:xfrm>
            <a:off x="853440" y="312812"/>
            <a:ext cx="4965099" cy="27392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sz="4000" dirty="0"/>
          </a:p>
          <a:p>
            <a:pPr algn="ctr"/>
            <a:r>
              <a:rPr lang="fr-FR" sz="3200" dirty="0">
                <a:latin typeface="Berlin Sans FB Demi" panose="020E0802020502020306" pitchFamily="34" charset="0"/>
              </a:rPr>
              <a:t>LES ARTS AUX CHÂTEAUX</a:t>
            </a:r>
          </a:p>
          <a:p>
            <a:pPr algn="ctr"/>
            <a:r>
              <a:rPr lang="fr-FR" sz="3200" dirty="0">
                <a:latin typeface="Berlin Sans FB Demi" panose="020E0802020502020306" pitchFamily="34" charset="0"/>
              </a:rPr>
              <a:t>2023- 2024</a:t>
            </a:r>
          </a:p>
          <a:p>
            <a:pPr algn="ctr"/>
            <a:endParaRPr lang="fr-FR" sz="800" b="1" dirty="0"/>
          </a:p>
          <a:p>
            <a:pPr algn="ctr"/>
            <a:r>
              <a:rPr lang="fr-FR" sz="2400" b="1" dirty="0"/>
              <a:t>Dispositif départemental</a:t>
            </a:r>
          </a:p>
          <a:p>
            <a:pPr algn="ctr"/>
            <a:endParaRPr lang="fr-FR" sz="3600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C029C0D-44B4-4A14-BE65-4FBF4B74F2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963" y="3331737"/>
            <a:ext cx="5040096" cy="1713484"/>
          </a:xfrm>
          <a:prstGeom prst="rect">
            <a:avLst/>
          </a:prstGeom>
        </p:spPr>
      </p:pic>
      <p:pic>
        <p:nvPicPr>
          <p:cNvPr id="9" name="dimg_3" descr="Ville de Tournon-sur-Rhône | Tournon-sur-Rhône">
            <a:extLst>
              <a:ext uri="{FF2B5EF4-FFF2-40B4-BE49-F238E27FC236}">
                <a16:creationId xmlns:a16="http://schemas.microsoft.com/office/drawing/2014/main" id="{3B64BE88-2294-4F09-8DE9-9DA2F4E88DBE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526" y="5278847"/>
            <a:ext cx="1143034" cy="1040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4.jpeg">
            <a:extLst>
              <a:ext uri="{FF2B5EF4-FFF2-40B4-BE49-F238E27FC236}">
                <a16:creationId xmlns:a16="http://schemas.microsoft.com/office/drawing/2014/main" id="{529D1390-BA5C-4EAB-8B3B-2BC2D866242C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373462" y="5301579"/>
            <a:ext cx="1318723" cy="1045320"/>
          </a:xfrm>
          <a:prstGeom prst="rect">
            <a:avLst/>
          </a:prstGeom>
        </p:spPr>
      </p:pic>
      <p:pic>
        <p:nvPicPr>
          <p:cNvPr id="11" name="image3.png">
            <a:extLst>
              <a:ext uri="{FF2B5EF4-FFF2-40B4-BE49-F238E27FC236}">
                <a16:creationId xmlns:a16="http://schemas.microsoft.com/office/drawing/2014/main" id="{1040EA0A-9D8B-4026-AE3E-2ADCD867E529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804007" y="5276585"/>
            <a:ext cx="1029173" cy="104050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194ED11-EB0F-470E-AA1D-7246A5BFE0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337" y="5274031"/>
            <a:ext cx="1105535" cy="1045319"/>
          </a:xfrm>
          <a:prstGeom prst="rect">
            <a:avLst/>
          </a:prstGeom>
        </p:spPr>
      </p:pic>
      <p:pic>
        <p:nvPicPr>
          <p:cNvPr id="17" name="musique-libre-de-droits-bach-c-major-prelude-classique">
            <a:hlinkClick r:id="" action="ppaction://media"/>
            <a:extLst>
              <a:ext uri="{FF2B5EF4-FFF2-40B4-BE49-F238E27FC236}">
                <a16:creationId xmlns:a16="http://schemas.microsoft.com/office/drawing/2014/main" id="{733AB36D-A27A-4823-B5C1-804528A2A5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35360" y="68656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247619"/>
      </p:ext>
    </p:extLst>
  </p:cSld>
  <p:clrMapOvr>
    <a:masterClrMapping/>
  </p:clrMapOvr>
  <p:transition spd="slow" advClick="0" advTm="17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549DC09-E8D0-4CF6-A560-CD25233EB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278" y="0"/>
            <a:ext cx="4725979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0F2E90A-3779-4A46-ADFB-EBDD91ACE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43" y="0"/>
            <a:ext cx="4566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9066"/>
      </p:ext>
    </p:extLst>
  </p:cSld>
  <p:clrMapOvr>
    <a:masterClrMapping/>
  </p:clrMapOvr>
  <p:transition spd="slow" advClick="0" advTm="1700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5CE89FB-73F1-49FA-84B3-A7C00676E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896" y="611125"/>
            <a:ext cx="8870208" cy="563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079457"/>
      </p:ext>
    </p:extLst>
  </p:cSld>
  <p:clrMapOvr>
    <a:masterClrMapping/>
  </p:clrMapOvr>
  <p:transition spd="slow" advClick="0" advTm="1700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F8EF1DF-7E5B-416D-A0E6-B234FEB3B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31" y="0"/>
            <a:ext cx="10794938" cy="6858000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1E2FAD53-9CF7-4E9D-B120-3BC6F8B934E2}"/>
              </a:ext>
            </a:extLst>
          </p:cNvPr>
          <p:cNvSpPr/>
          <p:nvPr/>
        </p:nvSpPr>
        <p:spPr>
          <a:xfrm>
            <a:off x="10105534" y="3148552"/>
            <a:ext cx="160256" cy="17911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8FC68BB-5CD1-4F36-B838-A0E2832F98AB}"/>
              </a:ext>
            </a:extLst>
          </p:cNvPr>
          <p:cNvSpPr/>
          <p:nvPr/>
        </p:nvSpPr>
        <p:spPr>
          <a:xfrm>
            <a:off x="10373574" y="2969442"/>
            <a:ext cx="160256" cy="17911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0632D8F-51A8-40A7-9B97-AE2D2F2A4F25}"/>
              </a:ext>
            </a:extLst>
          </p:cNvPr>
          <p:cNvSpPr/>
          <p:nvPr/>
        </p:nvSpPr>
        <p:spPr>
          <a:xfrm>
            <a:off x="10798404" y="2870462"/>
            <a:ext cx="230956" cy="17911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6A23495-AC6D-48F9-A3F5-6130F9D8FE70}"/>
              </a:ext>
            </a:extLst>
          </p:cNvPr>
          <p:cNvSpPr/>
          <p:nvPr/>
        </p:nvSpPr>
        <p:spPr>
          <a:xfrm>
            <a:off x="10638148" y="2691352"/>
            <a:ext cx="160256" cy="17911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5AFBD56-0C45-4917-B38F-EC87E669948B}"/>
              </a:ext>
            </a:extLst>
          </p:cNvPr>
          <p:cNvSpPr/>
          <p:nvPr/>
        </p:nvSpPr>
        <p:spPr>
          <a:xfrm>
            <a:off x="10718276" y="3148552"/>
            <a:ext cx="160256" cy="17911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59B0480-2A03-46E9-A8D5-F326075535BE}"/>
              </a:ext>
            </a:extLst>
          </p:cNvPr>
          <p:cNvSpPr/>
          <p:nvPr/>
        </p:nvSpPr>
        <p:spPr>
          <a:xfrm>
            <a:off x="10373574" y="2262432"/>
            <a:ext cx="160256" cy="17911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1B198D4-942D-492A-A4A3-EE61377B2A78}"/>
              </a:ext>
            </a:extLst>
          </p:cNvPr>
          <p:cNvSpPr/>
          <p:nvPr/>
        </p:nvSpPr>
        <p:spPr>
          <a:xfrm>
            <a:off x="10058399" y="2351987"/>
            <a:ext cx="160256" cy="17911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3325938-2FB7-4AC9-9DC9-054B46FBBEFB}"/>
              </a:ext>
            </a:extLst>
          </p:cNvPr>
          <p:cNvSpPr/>
          <p:nvPr/>
        </p:nvSpPr>
        <p:spPr>
          <a:xfrm>
            <a:off x="10093911" y="2780907"/>
            <a:ext cx="160256" cy="17911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3D8BDC5-240D-4765-84DC-EEADE8CA5083}"/>
              </a:ext>
            </a:extLst>
          </p:cNvPr>
          <p:cNvSpPr/>
          <p:nvPr/>
        </p:nvSpPr>
        <p:spPr>
          <a:xfrm>
            <a:off x="10918595" y="2273430"/>
            <a:ext cx="160256" cy="17911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714693C-642A-4141-9DF9-6032B1D8DF1D}"/>
              </a:ext>
            </a:extLst>
          </p:cNvPr>
          <p:cNvSpPr/>
          <p:nvPr/>
        </p:nvSpPr>
        <p:spPr>
          <a:xfrm>
            <a:off x="10642238" y="2262432"/>
            <a:ext cx="160256" cy="17911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4F3FBDF-0094-474D-B3C6-01D4897A72CD}"/>
              </a:ext>
            </a:extLst>
          </p:cNvPr>
          <p:cNvSpPr/>
          <p:nvPr/>
        </p:nvSpPr>
        <p:spPr>
          <a:xfrm>
            <a:off x="7053133" y="2441542"/>
            <a:ext cx="160256" cy="17911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3E0F515-2E12-4E4D-8507-C01C7FB76899}"/>
              </a:ext>
            </a:extLst>
          </p:cNvPr>
          <p:cNvSpPr/>
          <p:nvPr/>
        </p:nvSpPr>
        <p:spPr>
          <a:xfrm>
            <a:off x="7100578" y="2650503"/>
            <a:ext cx="160256" cy="17911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5CFCDF1-4441-477B-A923-88C778A8BC77}"/>
              </a:ext>
            </a:extLst>
          </p:cNvPr>
          <p:cNvSpPr/>
          <p:nvPr/>
        </p:nvSpPr>
        <p:spPr>
          <a:xfrm>
            <a:off x="6748332" y="2650503"/>
            <a:ext cx="160256" cy="17911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1EFCFA48-1A3E-484F-BEB4-59B35AA35FB0}"/>
              </a:ext>
            </a:extLst>
          </p:cNvPr>
          <p:cNvSpPr/>
          <p:nvPr/>
        </p:nvSpPr>
        <p:spPr>
          <a:xfrm>
            <a:off x="6913301" y="2650503"/>
            <a:ext cx="160256" cy="17911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87CF0933-D773-408A-8CCC-A5150450202E}"/>
              </a:ext>
            </a:extLst>
          </p:cNvPr>
          <p:cNvSpPr/>
          <p:nvPr/>
        </p:nvSpPr>
        <p:spPr>
          <a:xfrm>
            <a:off x="6707646" y="2452540"/>
            <a:ext cx="160256" cy="12569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59968A4-601C-4119-AAA4-07C3F7DE2BB0}"/>
              </a:ext>
            </a:extLst>
          </p:cNvPr>
          <p:cNvSpPr/>
          <p:nvPr/>
        </p:nvSpPr>
        <p:spPr>
          <a:xfrm>
            <a:off x="6485641" y="2471393"/>
            <a:ext cx="160256" cy="17911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5426C86F-61CD-41FD-B025-EFF45480FA5E}"/>
              </a:ext>
            </a:extLst>
          </p:cNvPr>
          <p:cNvSpPr/>
          <p:nvPr/>
        </p:nvSpPr>
        <p:spPr>
          <a:xfrm>
            <a:off x="6865234" y="2441542"/>
            <a:ext cx="160256" cy="17911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2661072F-66C7-4243-89DE-983DAFA50856}"/>
              </a:ext>
            </a:extLst>
          </p:cNvPr>
          <p:cNvSpPr/>
          <p:nvPr/>
        </p:nvSpPr>
        <p:spPr>
          <a:xfrm>
            <a:off x="6602217" y="2650503"/>
            <a:ext cx="160256" cy="17911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DE2BFD80-AD0A-4796-9F26-6230CE328ECC}"/>
              </a:ext>
            </a:extLst>
          </p:cNvPr>
          <p:cNvSpPr/>
          <p:nvPr/>
        </p:nvSpPr>
        <p:spPr>
          <a:xfrm>
            <a:off x="7234910" y="2441542"/>
            <a:ext cx="160256" cy="17911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3D13F68D-6CB5-4B46-A939-112B92B08962}"/>
              </a:ext>
            </a:extLst>
          </p:cNvPr>
          <p:cNvSpPr/>
          <p:nvPr/>
        </p:nvSpPr>
        <p:spPr>
          <a:xfrm>
            <a:off x="7146454" y="2799762"/>
            <a:ext cx="160256" cy="17911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052161D1-BC52-4A2C-8C1A-EE777933940B}"/>
              </a:ext>
            </a:extLst>
          </p:cNvPr>
          <p:cNvSpPr/>
          <p:nvPr/>
        </p:nvSpPr>
        <p:spPr>
          <a:xfrm>
            <a:off x="6828460" y="2870462"/>
            <a:ext cx="160256" cy="17911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E6502EA8-7B99-4465-8F7B-1664069D2BC9}"/>
              </a:ext>
            </a:extLst>
          </p:cNvPr>
          <p:cNvSpPr/>
          <p:nvPr/>
        </p:nvSpPr>
        <p:spPr>
          <a:xfrm>
            <a:off x="6602217" y="2859464"/>
            <a:ext cx="160256" cy="17911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8144EAFB-B87F-4CFB-B06E-EA253EB10857}"/>
              </a:ext>
            </a:extLst>
          </p:cNvPr>
          <p:cNvSpPr/>
          <p:nvPr/>
        </p:nvSpPr>
        <p:spPr>
          <a:xfrm>
            <a:off x="6508579" y="2691352"/>
            <a:ext cx="160256" cy="17911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9A2E1460-CD87-4010-ACEB-0C318C679B91}"/>
              </a:ext>
            </a:extLst>
          </p:cNvPr>
          <p:cNvSpPr/>
          <p:nvPr/>
        </p:nvSpPr>
        <p:spPr>
          <a:xfrm>
            <a:off x="7005524" y="2829613"/>
            <a:ext cx="160256" cy="17911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D289250A-276D-4936-BC64-10F78101EAB6}"/>
              </a:ext>
            </a:extLst>
          </p:cNvPr>
          <p:cNvSpPr/>
          <p:nvPr/>
        </p:nvSpPr>
        <p:spPr>
          <a:xfrm>
            <a:off x="7234910" y="2620652"/>
            <a:ext cx="160256" cy="17911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9BB4C85D-AA55-4BCD-8E62-8148786AC865}"/>
              </a:ext>
            </a:extLst>
          </p:cNvPr>
          <p:cNvSpPr/>
          <p:nvPr/>
        </p:nvSpPr>
        <p:spPr>
          <a:xfrm>
            <a:off x="8837466" y="3148552"/>
            <a:ext cx="160256" cy="179110"/>
          </a:xfrm>
          <a:prstGeom prst="ellipse">
            <a:avLst/>
          </a:prstGeom>
          <a:solidFill>
            <a:srgbClr val="FFFF99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51E18A01-F915-4F0C-A2FC-B132A13B0B05}"/>
              </a:ext>
            </a:extLst>
          </p:cNvPr>
          <p:cNvSpPr/>
          <p:nvPr/>
        </p:nvSpPr>
        <p:spPr>
          <a:xfrm>
            <a:off x="9253679" y="3148552"/>
            <a:ext cx="160256" cy="17911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00FC0BA6-62FB-46DE-ABCC-408C83E09BEB}"/>
              </a:ext>
            </a:extLst>
          </p:cNvPr>
          <p:cNvSpPr/>
          <p:nvPr/>
        </p:nvSpPr>
        <p:spPr>
          <a:xfrm>
            <a:off x="8856401" y="2488675"/>
            <a:ext cx="160256" cy="17911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B27F9760-6538-4587-B424-4839DED82DC3}"/>
              </a:ext>
            </a:extLst>
          </p:cNvPr>
          <p:cNvSpPr/>
          <p:nvPr/>
        </p:nvSpPr>
        <p:spPr>
          <a:xfrm>
            <a:off x="9023889" y="3517768"/>
            <a:ext cx="160256" cy="17911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4804BE2D-9641-4814-9A15-9297C4816C62}"/>
              </a:ext>
            </a:extLst>
          </p:cNvPr>
          <p:cNvSpPr/>
          <p:nvPr/>
        </p:nvSpPr>
        <p:spPr>
          <a:xfrm>
            <a:off x="9297144" y="2425830"/>
            <a:ext cx="160256" cy="17911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868CF637-DD17-458B-B949-3B0BE0DDC676}"/>
              </a:ext>
            </a:extLst>
          </p:cNvPr>
          <p:cNvSpPr/>
          <p:nvPr/>
        </p:nvSpPr>
        <p:spPr>
          <a:xfrm>
            <a:off x="9066310" y="2829613"/>
            <a:ext cx="160256" cy="17911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6C50D456-03F8-4F11-8802-14215552DD75}"/>
              </a:ext>
            </a:extLst>
          </p:cNvPr>
          <p:cNvSpPr/>
          <p:nvPr/>
        </p:nvSpPr>
        <p:spPr>
          <a:xfrm>
            <a:off x="9497505" y="3517768"/>
            <a:ext cx="160256" cy="17911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1794679"/>
      </p:ext>
    </p:extLst>
  </p:cSld>
  <p:clrMapOvr>
    <a:masterClrMapping/>
  </p:clrMapOvr>
  <p:transition spd="slow" advClick="0" advTm="1700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1987740-C975-4BC4-9BA7-45309FFC3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03" y="0"/>
            <a:ext cx="106293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6538"/>
      </p:ext>
    </p:extLst>
  </p:cSld>
  <p:clrMapOvr>
    <a:masterClrMapping/>
  </p:clrMapOvr>
  <p:transition spd="slow" advClick="0" advTm="1700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E9E51AC-437A-40C8-9E85-55CA4A8FE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63" y="0"/>
            <a:ext cx="105512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754"/>
      </p:ext>
    </p:extLst>
  </p:cSld>
  <p:clrMapOvr>
    <a:masterClrMapping/>
  </p:clrMapOvr>
  <p:transition spd="slow" advClick="0" advTm="1700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0B9B75D-7DB0-45E8-8266-FF77AFC9B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47" y="0"/>
            <a:ext cx="109613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510815"/>
      </p:ext>
    </p:extLst>
  </p:cSld>
  <p:clrMapOvr>
    <a:masterClrMapping/>
  </p:clrMapOvr>
  <p:transition spd="slow" advClick="0" advTm="1700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8D1BE2F-1130-4ED8-A7AF-AA4F762C3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33" y="0"/>
            <a:ext cx="10634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81356"/>
      </p:ext>
    </p:extLst>
  </p:cSld>
  <p:clrMapOvr>
    <a:masterClrMapping/>
  </p:clrMapOvr>
  <p:transition spd="slow" advClick="0" advTm="1700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F20F622-C26B-4B08-A848-CB5442769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019" y="673505"/>
            <a:ext cx="7825962" cy="551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97232"/>
      </p:ext>
    </p:extLst>
  </p:cSld>
  <p:clrMapOvr>
    <a:masterClrMapping/>
  </p:clrMapOvr>
  <p:transition spd="slow" advClick="0" advTm="1700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4DDC81E-36CD-4BAD-8D90-47E59C1F4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081" y="875968"/>
            <a:ext cx="9303837" cy="510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98309"/>
      </p:ext>
    </p:extLst>
  </p:cSld>
  <p:clrMapOvr>
    <a:masterClrMapping/>
  </p:clrMapOvr>
  <p:transition spd="slow" advClick="0" advTm="1700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BA1CE45-B6A5-476A-BE52-98BB782FA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125" y="787779"/>
            <a:ext cx="7243750" cy="503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55082"/>
      </p:ext>
    </p:extLst>
  </p:cSld>
  <p:clrMapOvr>
    <a:masterClrMapping/>
  </p:clrMapOvr>
  <p:transition spd="slow" advClick="0" advTm="1700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3B43ED9-1042-44C9-84AD-C222F746B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590" y="442744"/>
            <a:ext cx="9602820" cy="538694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3EBD2B9-3C59-40B3-83A9-80A73627BDC2}"/>
              </a:ext>
            </a:extLst>
          </p:cNvPr>
          <p:cNvSpPr txBox="1"/>
          <p:nvPr/>
        </p:nvSpPr>
        <p:spPr>
          <a:xfrm>
            <a:off x="1294590" y="5829692"/>
            <a:ext cx="960282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Dispositif avec le </a:t>
            </a:r>
            <a:r>
              <a:rPr lang="fr-FR" sz="2400" b="1" dirty="0"/>
              <a:t>château de Vogüé</a:t>
            </a:r>
          </a:p>
        </p:txBody>
      </p:sp>
    </p:spTree>
    <p:extLst>
      <p:ext uri="{BB962C8B-B14F-4D97-AF65-F5344CB8AC3E}">
        <p14:creationId xmlns:p14="http://schemas.microsoft.com/office/powerpoint/2010/main" val="187708141"/>
      </p:ext>
    </p:extLst>
  </p:cSld>
  <p:clrMapOvr>
    <a:masterClrMapping/>
  </p:clrMapOvr>
  <p:transition spd="slow" advClick="0" advTm="1700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B3A3C7-4F68-42D5-AAEC-6593FC89F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305" y="1143273"/>
            <a:ext cx="8275389" cy="472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118888"/>
      </p:ext>
    </p:extLst>
  </p:cSld>
  <p:clrMapOvr>
    <a:masterClrMapping/>
  </p:clrMapOvr>
  <p:transition spd="slow" advClick="0" advTm="1700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92B5BF7-E961-455D-BC57-B0A6AD2E9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579" y="1049178"/>
            <a:ext cx="6468842" cy="475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44215"/>
      </p:ext>
    </p:extLst>
  </p:cSld>
  <p:clrMapOvr>
    <a:masterClrMapping/>
  </p:clrMapOvr>
  <p:transition spd="slow" advClick="0" advTm="1700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40D9568-5218-4B3A-8FD2-B2377251F5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113" y="284480"/>
            <a:ext cx="7525773" cy="606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06155"/>
      </p:ext>
    </p:extLst>
  </p:cSld>
  <p:clrMapOvr>
    <a:masterClrMapping/>
  </p:clrMapOvr>
  <p:transition spd="slow" advClick="0" advTm="1700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7B3D76A-F7BF-42E2-ACA4-391C8B22F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1" y="0"/>
            <a:ext cx="4563038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FD3417C-24DE-4472-88EA-C7C069B03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540" y="0"/>
            <a:ext cx="4952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49834"/>
      </p:ext>
    </p:extLst>
  </p:cSld>
  <p:clrMapOvr>
    <a:masterClrMapping/>
  </p:clrMapOvr>
  <p:transition spd="slow" advClick="0" advTm="1700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A0676A6-67E9-42B2-86CC-E8320CB42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450" y="0"/>
            <a:ext cx="6007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8820"/>
      </p:ext>
    </p:extLst>
  </p:cSld>
  <p:clrMapOvr>
    <a:masterClrMapping/>
  </p:clrMapOvr>
  <p:transition spd="slow" advClick="0" advTm="1700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F4EF427-35DD-4367-A320-E0B2493F5E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110" y="0"/>
            <a:ext cx="3770957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CD47095-882C-4292-AD53-24AAF9772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484" y="0"/>
            <a:ext cx="30752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27550"/>
      </p:ext>
    </p:extLst>
  </p:cSld>
  <p:clrMapOvr>
    <a:masterClrMapping/>
  </p:clrMapOvr>
  <p:transition spd="slow" advClick="0" advTm="1700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BAB5C38-7EEE-4B56-8276-FC115DC47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60" y="1023636"/>
            <a:ext cx="9123680" cy="481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91420"/>
      </p:ext>
    </p:extLst>
  </p:cSld>
  <p:clrMapOvr>
    <a:masterClrMapping/>
  </p:clrMapOvr>
  <p:transition spd="slow" advClick="0" advTm="1700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9F87D49-9277-4859-BD4C-B24F6E839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259" y="863600"/>
            <a:ext cx="6801481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509493"/>
      </p:ext>
    </p:extLst>
  </p:cSld>
  <p:clrMapOvr>
    <a:masterClrMapping/>
  </p:clrMapOvr>
  <p:transition spd="slow" advClick="0" advTm="1700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90A0481-EFD0-4005-9FED-9494A3290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531" y="548640"/>
            <a:ext cx="5936938" cy="555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386568"/>
      </p:ext>
    </p:extLst>
  </p:cSld>
  <p:clrMapOvr>
    <a:masterClrMapping/>
  </p:clrMapOvr>
  <p:transition spd="slow" advClick="0" advTm="1700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2AD9A79-C374-481E-96F1-9CDF4456C925}"/>
              </a:ext>
            </a:extLst>
          </p:cNvPr>
          <p:cNvSpPr txBox="1"/>
          <p:nvPr/>
        </p:nvSpPr>
        <p:spPr>
          <a:xfrm>
            <a:off x="1700990" y="6088096"/>
            <a:ext cx="8876237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Dispositif avec le </a:t>
            </a:r>
            <a:r>
              <a:rPr lang="fr-FR" sz="2400" b="1" dirty="0"/>
              <a:t>château-Musée de Tournon s/r Rhône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F8F563F-83CB-4247-A0C2-C64FDF7F3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772" y="414244"/>
            <a:ext cx="8962455" cy="567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68476"/>
      </p:ext>
    </p:extLst>
  </p:cSld>
  <p:clrMapOvr>
    <a:masterClrMapping/>
  </p:clrMapOvr>
  <p:transition spd="slow" advClick="0" advTm="1700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30BA4D9-9998-4788-B3CF-2B70DF250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32" y="233680"/>
            <a:ext cx="4869830" cy="639064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0FC537C-6DFC-4CCB-9C51-0ED26FC44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090" y="233680"/>
            <a:ext cx="4517898" cy="639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99743"/>
      </p:ext>
    </p:extLst>
  </p:cSld>
  <p:clrMapOvr>
    <a:masterClrMapping/>
  </p:clrMapOvr>
  <p:transition spd="slow" advClick="0" advTm="1700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3F80889-2B23-4AE9-8AA6-4CD086B16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009" y="0"/>
            <a:ext cx="4848301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3E117F2-6474-469F-88B7-161CD6E93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89" y="-7578"/>
            <a:ext cx="4848301" cy="686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06285"/>
      </p:ext>
    </p:extLst>
  </p:cSld>
  <p:clrMapOvr>
    <a:masterClrMapping/>
  </p:clrMapOvr>
  <p:transition spd="slow" advClick="0" advTm="1700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17943EC-8047-4D44-B920-18663E6AB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68"/>
            <a:ext cx="12669181" cy="709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92031"/>
      </p:ext>
    </p:extLst>
  </p:cSld>
  <p:clrMapOvr>
    <a:masterClrMapping/>
  </p:clrMapOvr>
  <p:transition spd="slow" advClick="0" advTm="1700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DE13A1D-7E32-4246-B885-C94CC091AF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7" y="0"/>
            <a:ext cx="12076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21872"/>
      </p:ext>
    </p:extLst>
  </p:cSld>
  <p:clrMapOvr>
    <a:masterClrMapping/>
  </p:clrMapOvr>
  <p:transition spd="slow" advClick="0" advTm="1700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B76F521-6E9E-434F-8B27-D60B5614F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9" y="0"/>
            <a:ext cx="102915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1520"/>
      </p:ext>
    </p:extLst>
  </p:cSld>
  <p:clrMapOvr>
    <a:masterClrMapping/>
  </p:clrMapOvr>
  <p:transition spd="slow" advClick="0" advTm="1700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F0B1D8A-5777-4954-AACC-A0DFD92D1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58" y="0"/>
            <a:ext cx="4569964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6F2CADA-669A-43DB-9459-54C1F0A7B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780" y="0"/>
            <a:ext cx="45726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553093"/>
      </p:ext>
    </p:extLst>
  </p:cSld>
  <p:clrMapOvr>
    <a:masterClrMapping/>
  </p:clrMapOvr>
  <p:transition spd="slow" advClick="0" advTm="1700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488A4F4-CA9D-4C51-B5CA-E682D7AF0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730" y="0"/>
            <a:ext cx="4590299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53AE197-0EF7-4FE6-B30D-FE7478904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28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9980"/>
      </p:ext>
    </p:extLst>
  </p:cSld>
  <p:clrMapOvr>
    <a:masterClrMapping/>
  </p:clrMapOvr>
  <p:transition spd="slow" advClick="0" advTm="1700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FF0AA85-5F9D-49FA-876D-8ABEB6FD9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" y="0"/>
            <a:ext cx="4572000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C896114-8D91-45EF-B1C0-2B0F5905C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598" y="1188720"/>
            <a:ext cx="6212738" cy="478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32083"/>
      </p:ext>
    </p:extLst>
  </p:cSld>
  <p:clrMapOvr>
    <a:masterClrMapping/>
  </p:clrMapOvr>
  <p:transition spd="slow" advClick="0" advTm="1700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27C27D5-CCB8-46C6-9874-02205DB823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540" y="518160"/>
            <a:ext cx="8415020" cy="561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6226"/>
      </p:ext>
    </p:extLst>
  </p:cSld>
  <p:clrMapOvr>
    <a:masterClrMapping/>
  </p:clrMapOvr>
  <p:transition spd="slow" advClick="0" advTm="1700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5738AB8-83DD-4B5F-AACE-EEB55B13E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842" y="1356360"/>
            <a:ext cx="5303035" cy="342392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8B49C3B-B753-4363-8B7C-5E6B82A45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83" y="1285098"/>
            <a:ext cx="5303035" cy="349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71978"/>
      </p:ext>
    </p:extLst>
  </p:cSld>
  <p:clrMapOvr>
    <a:masterClrMapping/>
  </p:clrMapOvr>
  <p:transition spd="slow" advClick="0" advTm="1700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DAFCA29-171A-417E-B1D5-00410CCEA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211" y="335280"/>
            <a:ext cx="8883577" cy="592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566670"/>
      </p:ext>
    </p:extLst>
  </p:cSld>
  <p:clrMapOvr>
    <a:masterClrMapping/>
  </p:clrMapOvr>
  <p:transition spd="slow" advClick="0" advTm="1700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EDB430D-2855-49E2-8216-38F70B2CE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09" y="0"/>
            <a:ext cx="102915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223536"/>
      </p:ext>
    </p:extLst>
  </p:cSld>
  <p:clrMapOvr>
    <a:masterClrMapping/>
  </p:clrMapOvr>
  <p:transition spd="slow" advClick="0" advTm="1700"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33C3487-0D19-47F8-A3A7-60E3D29C9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583" y="0"/>
            <a:ext cx="4571313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B0EC391-32EF-4885-8F96-07848D149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8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78952"/>
      </p:ext>
    </p:extLst>
  </p:cSld>
  <p:clrMapOvr>
    <a:masterClrMapping/>
  </p:clrMapOvr>
  <p:transition spd="slow" advClick="0" advTm="1700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EA6477B-44DA-4D1F-8E66-745CD75CE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09" y="0"/>
            <a:ext cx="102915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35488"/>
      </p:ext>
    </p:extLst>
  </p:cSld>
  <p:clrMapOvr>
    <a:masterClrMapping/>
  </p:clrMapOvr>
  <p:transition spd="slow" advClick="0" advTm="1700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BCECEA8-638F-47A3-9DA0-92ADBF94D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299" y="1099683"/>
            <a:ext cx="6999401" cy="465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97429"/>
      </p:ext>
    </p:extLst>
  </p:cSld>
  <p:clrMapOvr>
    <a:masterClrMapping/>
  </p:clrMapOvr>
  <p:transition spd="slow" advClick="0" advTm="1700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50D4859-D7DB-4744-AC7E-AFE7298B3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73" y="0"/>
            <a:ext cx="105224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335454"/>
      </p:ext>
    </p:extLst>
  </p:cSld>
  <p:clrMapOvr>
    <a:masterClrMapping/>
  </p:clrMapOvr>
  <p:transition spd="slow" advClick="0" advTm="1700"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2B99620-436B-4BD9-A430-195C5720F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417837"/>
      </p:ext>
    </p:extLst>
  </p:cSld>
  <p:clrMapOvr>
    <a:masterClrMapping/>
  </p:clrMapOvr>
  <p:transition spd="slow" advClick="0" advTm="1700"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C6BF8BA-9CCF-486B-BE6F-CFA2348A0C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75" y="0"/>
            <a:ext cx="10364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63893"/>
      </p:ext>
    </p:extLst>
  </p:cSld>
  <p:clrMapOvr>
    <a:masterClrMapping/>
  </p:clrMapOvr>
  <p:transition spd="slow" advClick="0" advTm="1700"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CDEBE1A-BC94-4C04-BABB-04FC6FB15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55" y="0"/>
            <a:ext cx="102884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5924"/>
      </p:ext>
    </p:extLst>
  </p:cSld>
  <p:clrMapOvr>
    <a:masterClrMapping/>
  </p:clrMapOvr>
  <p:transition spd="slow" advClick="0" advTm="1700"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872C01C-5DB4-4B8B-92B1-C010AAFCC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040" y="0"/>
            <a:ext cx="45720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CE94A4D-C62E-4431-ACE1-C2BCD26C9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88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70031"/>
      </p:ext>
    </p:extLst>
  </p:cSld>
  <p:clrMapOvr>
    <a:masterClrMapping/>
  </p:clrMapOvr>
  <p:transition spd="slow" advClick="0" advTm="1700"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E228976-7D81-4592-89ED-578F36E6D9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70" y="0"/>
            <a:ext cx="455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15941"/>
      </p:ext>
    </p:extLst>
  </p:cSld>
  <p:clrMapOvr>
    <a:masterClrMapping/>
  </p:clrMapOvr>
  <p:transition spd="slow" advClick="0" advTm="1700">
    <p:wipe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44767EF-F994-4F5A-A43B-E981968AC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504" y="1241924"/>
            <a:ext cx="6564149" cy="437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069197"/>
      </p:ext>
    </p:extLst>
  </p:cSld>
  <p:clrMapOvr>
    <a:masterClrMapping/>
  </p:clrMapOvr>
  <p:transition spd="slow" advClick="0" advTm="1700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8689863-52BE-4BE2-829F-0033AB256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14397"/>
      </p:ext>
    </p:extLst>
  </p:cSld>
  <p:clrMapOvr>
    <a:masterClrMapping/>
  </p:clrMapOvr>
  <p:transition spd="slow" advClick="0" advTm="1700">
    <p:wipe dir="r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8030E4B-2639-4F43-8C77-BAADC14A0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678" y="0"/>
            <a:ext cx="4276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68334"/>
      </p:ext>
    </p:extLst>
  </p:cSld>
  <p:clrMapOvr>
    <a:masterClrMapping/>
  </p:clrMapOvr>
  <p:transition spd="slow" advClick="0" advTm="1700">
    <p:wipe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22AA7D6-AB5E-42C0-B160-2E5669342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06" y="561937"/>
            <a:ext cx="4333141" cy="510032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614D916-FE77-4B09-90AE-FAC279163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734" y="561937"/>
            <a:ext cx="3726426" cy="509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274498"/>
      </p:ext>
    </p:extLst>
  </p:cSld>
  <p:clrMapOvr>
    <a:masterClrMapping/>
  </p:clrMapOvr>
  <p:transition spd="slow" advClick="0" advTm="1700">
    <p:wipe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AED3D4-7620-4C2C-A14A-A563E98C4A52}"/>
              </a:ext>
            </a:extLst>
          </p:cNvPr>
          <p:cNvSpPr/>
          <p:nvPr/>
        </p:nvSpPr>
        <p:spPr>
          <a:xfrm>
            <a:off x="0" y="-44860"/>
            <a:ext cx="12080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Merci aux enseignants et à leurs élèves pour leur participation et leur créativité.</a:t>
            </a:r>
            <a:endParaRPr lang="fr-FR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75BED30-EB60-4BCD-AF53-9D011B600A7B}"/>
              </a:ext>
            </a:extLst>
          </p:cNvPr>
          <p:cNvSpPr txBox="1"/>
          <p:nvPr/>
        </p:nvSpPr>
        <p:spPr>
          <a:xfrm flipH="1">
            <a:off x="1518920" y="309379"/>
            <a:ext cx="45212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</a:rPr>
              <a:t>Aubignas</a:t>
            </a:r>
          </a:p>
          <a:p>
            <a:pPr algn="ctr"/>
            <a:r>
              <a:rPr lang="fr-FR" sz="2000" dirty="0">
                <a:ln>
                  <a:solidFill>
                    <a:schemeClr val="bg1"/>
                  </a:solidFill>
                </a:ln>
                <a:solidFill>
                  <a:schemeClr val="accent6"/>
                </a:solidFill>
              </a:rPr>
              <a:t>Chassiers</a:t>
            </a:r>
          </a:p>
          <a:p>
            <a:pPr algn="ctr"/>
            <a:r>
              <a:rPr lang="fr-FR" sz="2000" dirty="0">
                <a:ln>
                  <a:solidFill>
                    <a:schemeClr val="bg1"/>
                  </a:solidFill>
                </a:ln>
                <a:solidFill>
                  <a:srgbClr val="FFFF66"/>
                </a:solidFill>
              </a:rPr>
              <a:t>Lablachère</a:t>
            </a:r>
          </a:p>
          <a:p>
            <a:pPr algn="ctr"/>
            <a:r>
              <a:rPr lang="fr-FR" sz="2000" dirty="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</a:rPr>
              <a:t>Lachapelle s/s Aubenas</a:t>
            </a:r>
          </a:p>
          <a:p>
            <a:pPr algn="ctr"/>
            <a:r>
              <a:rPr lang="fr-FR" sz="2000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</a:rPr>
              <a:t>Largentière</a:t>
            </a:r>
          </a:p>
          <a:p>
            <a:pPr algn="ctr"/>
            <a:r>
              <a:rPr lang="fr-FR" sz="2000" dirty="0">
                <a:ln>
                  <a:solidFill>
                    <a:schemeClr val="bg1"/>
                  </a:solidFill>
                </a:ln>
                <a:solidFill>
                  <a:schemeClr val="accent6"/>
                </a:solidFill>
              </a:rPr>
              <a:t>Lentillères</a:t>
            </a:r>
          </a:p>
          <a:p>
            <a:pPr algn="ctr"/>
            <a:r>
              <a:rPr lang="fr-FR" sz="2000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Le Teil (Rosa Parks)</a:t>
            </a:r>
          </a:p>
          <a:p>
            <a:pPr algn="ctr"/>
            <a:r>
              <a:rPr lang="fr-FR" sz="2000" dirty="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</a:rPr>
              <a:t>Largentière</a:t>
            </a:r>
          </a:p>
          <a:p>
            <a:pPr algn="ctr"/>
            <a:r>
              <a:rPr lang="fr-FR" sz="2000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</a:rPr>
              <a:t>Les Vans</a:t>
            </a:r>
          </a:p>
          <a:p>
            <a:pPr algn="ctr"/>
            <a:r>
              <a:rPr lang="fr-FR" sz="2000" dirty="0">
                <a:ln>
                  <a:solidFill>
                    <a:schemeClr val="bg1"/>
                  </a:solidFill>
                </a:ln>
                <a:solidFill>
                  <a:schemeClr val="accent6"/>
                </a:solidFill>
              </a:rPr>
              <a:t>Meyras</a:t>
            </a:r>
          </a:p>
          <a:p>
            <a:pPr algn="ctr"/>
            <a:r>
              <a:rPr lang="fr-FR" sz="2000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Montpezat</a:t>
            </a:r>
          </a:p>
          <a:p>
            <a:pPr algn="ctr"/>
            <a:r>
              <a:rPr lang="fr-FR" sz="2000" dirty="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</a:rPr>
              <a:t>Prades</a:t>
            </a:r>
          </a:p>
          <a:p>
            <a:pPr algn="ctr"/>
            <a:r>
              <a:rPr lang="fr-FR" sz="2000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</a:rPr>
              <a:t>Pont d’Aubenas</a:t>
            </a:r>
          </a:p>
          <a:p>
            <a:pPr algn="ctr"/>
            <a:r>
              <a:rPr lang="fr-FR" sz="2000" dirty="0">
                <a:ln>
                  <a:solidFill>
                    <a:schemeClr val="bg1"/>
                  </a:solidFill>
                </a:ln>
                <a:solidFill>
                  <a:schemeClr val="accent6"/>
                </a:solidFill>
              </a:rPr>
              <a:t>St-Andéol de Vals</a:t>
            </a:r>
          </a:p>
          <a:p>
            <a:pPr algn="ctr"/>
            <a:r>
              <a:rPr lang="fr-FR" sz="2000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St-Julien-du-Serre</a:t>
            </a:r>
          </a:p>
          <a:p>
            <a:pPr algn="ctr"/>
            <a:r>
              <a:rPr lang="fr-FR" sz="2000" dirty="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</a:rPr>
              <a:t>St-Pierre s/s Aubenas</a:t>
            </a:r>
          </a:p>
          <a:p>
            <a:pPr algn="ctr"/>
            <a:r>
              <a:rPr lang="fr-FR" sz="2000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</a:rPr>
              <a:t>Vagnas</a:t>
            </a:r>
          </a:p>
          <a:p>
            <a:pPr algn="ctr"/>
            <a:r>
              <a:rPr lang="fr-FR" sz="2000" dirty="0">
                <a:ln>
                  <a:solidFill>
                    <a:schemeClr val="bg1"/>
                  </a:solidFill>
                </a:ln>
                <a:solidFill>
                  <a:schemeClr val="accent6"/>
                </a:solidFill>
              </a:rPr>
              <a:t>Vallon-Pont d’Arc maternelle</a:t>
            </a:r>
          </a:p>
          <a:p>
            <a:pPr algn="ctr"/>
            <a:r>
              <a:rPr lang="fr-FR" sz="2000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Vallon Pont d’Arc élémentaire</a:t>
            </a:r>
          </a:p>
          <a:p>
            <a:pPr algn="ctr"/>
            <a:r>
              <a:rPr lang="fr-FR" sz="2000" dirty="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</a:rPr>
              <a:t>Viviers (La Roubine)</a:t>
            </a:r>
          </a:p>
          <a:p>
            <a:pPr algn="ctr"/>
            <a:r>
              <a:rPr lang="fr-FR" sz="2000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</a:rPr>
              <a:t>Vogüé (</a:t>
            </a:r>
            <a:r>
              <a:rPr lang="fr-FR" sz="2000" dirty="0" err="1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</a:rPr>
              <a:t>Volamau</a:t>
            </a:r>
            <a:r>
              <a:rPr lang="fr-FR" sz="2000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</a:rPr>
              <a:t>)</a:t>
            </a:r>
            <a:endParaRPr lang="fr-FR" sz="2000" dirty="0">
              <a:solidFill>
                <a:schemeClr val="accent2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E859BA7-D247-4888-91D0-C6EA3B79C759}"/>
              </a:ext>
            </a:extLst>
          </p:cNvPr>
          <p:cNvSpPr txBox="1"/>
          <p:nvPr/>
        </p:nvSpPr>
        <p:spPr>
          <a:xfrm>
            <a:off x="5790466" y="309379"/>
            <a:ext cx="582168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</a:rPr>
              <a:t>Annonay (Font chevalier)</a:t>
            </a:r>
          </a:p>
          <a:p>
            <a:pPr algn="ctr"/>
            <a:r>
              <a:rPr lang="fr-FR" sz="2000" dirty="0">
                <a:ln>
                  <a:solidFill>
                    <a:schemeClr val="bg1"/>
                  </a:solidFill>
                </a:ln>
                <a:solidFill>
                  <a:schemeClr val="accent6"/>
                </a:solidFill>
              </a:rPr>
              <a:t>Boffres</a:t>
            </a:r>
          </a:p>
          <a:p>
            <a:pPr algn="ctr"/>
            <a:r>
              <a:rPr lang="fr-FR" sz="2000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Bogy</a:t>
            </a:r>
          </a:p>
          <a:p>
            <a:pPr algn="ctr"/>
            <a:r>
              <a:rPr lang="fr-FR" sz="2000" dirty="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</a:rPr>
              <a:t>Colombier-le-Cardinal </a:t>
            </a:r>
          </a:p>
          <a:p>
            <a:pPr algn="ctr"/>
            <a:r>
              <a:rPr lang="fr-FR" sz="2000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</a:rPr>
              <a:t>Colombier-le-Jeune</a:t>
            </a:r>
          </a:p>
          <a:p>
            <a:pPr algn="ctr"/>
            <a:r>
              <a:rPr lang="fr-FR" sz="2000" dirty="0">
                <a:ln>
                  <a:solidFill>
                    <a:schemeClr val="bg1"/>
                  </a:solidFill>
                </a:ln>
                <a:solidFill>
                  <a:schemeClr val="accent6"/>
                </a:solidFill>
              </a:rPr>
              <a:t>Davézieux (Arthur Rimbaud)</a:t>
            </a:r>
          </a:p>
          <a:p>
            <a:pPr algn="ctr"/>
            <a:r>
              <a:rPr lang="fr-FR" sz="2000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Davézieux (Henri Matisse</a:t>
            </a:r>
            <a:r>
              <a:rPr lang="fr-F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fr-FR" sz="2000" dirty="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</a:rPr>
              <a:t>Guilherand-Granges (Le </a:t>
            </a:r>
            <a:r>
              <a:rPr lang="fr-FR" sz="2000" dirty="0" err="1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</a:rPr>
              <a:t>mazet</a:t>
            </a:r>
            <a:r>
              <a:rPr lang="fr-FR" sz="2000" dirty="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</a:rPr>
              <a:t>-élémentaire)</a:t>
            </a:r>
          </a:p>
          <a:p>
            <a:pPr algn="ctr"/>
            <a:r>
              <a:rPr lang="fr-FR" sz="2000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</a:rPr>
              <a:t>Quintenas (Marie Misery)</a:t>
            </a:r>
          </a:p>
          <a:p>
            <a:pPr algn="ctr"/>
            <a:r>
              <a:rPr lang="fr-FR" sz="2000" dirty="0">
                <a:ln>
                  <a:solidFill>
                    <a:schemeClr val="bg1"/>
                  </a:solidFill>
                </a:ln>
                <a:solidFill>
                  <a:schemeClr val="accent6"/>
                </a:solidFill>
              </a:rPr>
              <a:t>Lamastre</a:t>
            </a:r>
          </a:p>
          <a:p>
            <a:pPr algn="ctr"/>
            <a:r>
              <a:rPr lang="fr-FR" sz="2000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St- Barthélémy-Grozon</a:t>
            </a:r>
          </a:p>
          <a:p>
            <a:pPr algn="ctr"/>
            <a:r>
              <a:rPr lang="fr-FR" sz="2000" dirty="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</a:rPr>
              <a:t>Satillieu</a:t>
            </a:r>
          </a:p>
          <a:p>
            <a:pPr algn="ctr"/>
            <a:r>
              <a:rPr lang="fr-FR" sz="2000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</a:rPr>
              <a:t>Sécheras-Cheminas</a:t>
            </a:r>
          </a:p>
          <a:p>
            <a:pPr algn="ctr"/>
            <a:r>
              <a:rPr lang="fr-FR" sz="2000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2000" dirty="0">
                <a:ln>
                  <a:solidFill>
                    <a:schemeClr val="bg1"/>
                  </a:solidFill>
                </a:ln>
                <a:solidFill>
                  <a:schemeClr val="accent6"/>
                </a:solidFill>
              </a:rPr>
              <a:t>St- Félicien</a:t>
            </a:r>
          </a:p>
          <a:p>
            <a:pPr algn="ctr"/>
            <a:r>
              <a:rPr lang="fr-FR" sz="2000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St-</a:t>
            </a:r>
            <a:r>
              <a:rPr lang="fr-FR" sz="2000" dirty="0" err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Péray</a:t>
            </a:r>
            <a:r>
              <a:rPr lang="fr-FR" sz="2000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 (Le Quai)</a:t>
            </a:r>
          </a:p>
          <a:p>
            <a:pPr algn="ctr"/>
            <a:r>
              <a:rPr lang="fr-FR" sz="2000" dirty="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</a:rPr>
              <a:t>Toulaud (Les 4 vents) </a:t>
            </a:r>
          </a:p>
          <a:p>
            <a:pPr algn="ctr"/>
            <a:r>
              <a:rPr lang="fr-FR" sz="2000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</a:rPr>
              <a:t>Tournon s/r Rhône (Pauline Kergomard)</a:t>
            </a:r>
          </a:p>
          <a:p>
            <a:pPr algn="ctr"/>
            <a:r>
              <a:rPr lang="fr-FR" sz="2000" dirty="0">
                <a:ln>
                  <a:solidFill>
                    <a:schemeClr val="bg1"/>
                  </a:solidFill>
                </a:ln>
                <a:solidFill>
                  <a:schemeClr val="accent6"/>
                </a:solidFill>
              </a:rPr>
              <a:t>Tournon s/r Rhône (Le Quai)</a:t>
            </a:r>
          </a:p>
          <a:p>
            <a:pPr algn="ctr"/>
            <a:r>
              <a:rPr lang="fr-FR" sz="2000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Tournon s/r Rhône (Les luettes)</a:t>
            </a:r>
          </a:p>
          <a:p>
            <a:pPr algn="ctr"/>
            <a:r>
              <a:rPr lang="fr-FR" sz="2000" dirty="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</a:rPr>
              <a:t>Tournon s/r Rhône (Vincent d’Indy)</a:t>
            </a:r>
          </a:p>
          <a:p>
            <a:pPr algn="ctr"/>
            <a:r>
              <a:rPr lang="fr-FR" sz="2000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</a:rPr>
              <a:t>Vion</a:t>
            </a:r>
            <a:endParaRPr lang="fr-FR" sz="2000" dirty="0">
              <a:solidFill>
                <a:schemeClr val="accent2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F933F75-A899-4F86-97BC-C165F76FFB73}"/>
              </a:ext>
            </a:extLst>
          </p:cNvPr>
          <p:cNvSpPr txBox="1"/>
          <p:nvPr/>
        </p:nvSpPr>
        <p:spPr>
          <a:xfrm>
            <a:off x="94269" y="485380"/>
            <a:ext cx="246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Ecoles</a:t>
            </a:r>
            <a:r>
              <a:rPr lang="fr-FR" dirty="0"/>
              <a:t> </a:t>
            </a:r>
            <a:r>
              <a:rPr lang="fr-FR" dirty="0">
                <a:solidFill>
                  <a:schemeClr val="bg1"/>
                </a:solidFill>
              </a:rPr>
              <a:t>publiques de :</a:t>
            </a:r>
          </a:p>
        </p:txBody>
      </p:sp>
    </p:spTree>
    <p:extLst>
      <p:ext uri="{BB962C8B-B14F-4D97-AF65-F5344CB8AC3E}">
        <p14:creationId xmlns:p14="http://schemas.microsoft.com/office/powerpoint/2010/main" val="2993449818"/>
      </p:ext>
    </p:extLst>
  </p:cSld>
  <p:clrMapOvr>
    <a:masterClrMapping/>
  </p:clrMapOvr>
  <p:transition spd="slow" advClick="0" advTm="17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64E564C-D693-4091-8FE7-E9F823B2E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30" y="0"/>
            <a:ext cx="102823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99570"/>
      </p:ext>
    </p:extLst>
  </p:cSld>
  <p:clrMapOvr>
    <a:masterClrMapping/>
  </p:clrMapOvr>
  <p:transition spd="slow" advClick="0" advTm="1700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4FD34E6-FD81-418B-B451-B559E6100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80" y="0"/>
            <a:ext cx="45720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3BD9B07-700D-4474-A781-4EAFE26F27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252631"/>
      </p:ext>
    </p:extLst>
  </p:cSld>
  <p:clrMapOvr>
    <a:masterClrMapping/>
  </p:clrMapOvr>
  <p:transition spd="slow" advClick="0" advTm="1700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0987228-98C6-4320-8685-709F078B2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01" y="741680"/>
            <a:ext cx="7346198" cy="516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65367"/>
      </p:ext>
    </p:extLst>
  </p:cSld>
  <p:clrMapOvr>
    <a:masterClrMapping/>
  </p:clrMapOvr>
  <p:transition spd="slow" advClick="0" advTm="1700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A323EA5-7871-44CD-9CDF-8A66FB4EE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003" y="683260"/>
            <a:ext cx="7473994" cy="549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04051"/>
      </p:ext>
    </p:extLst>
  </p:cSld>
  <p:clrMapOvr>
    <a:masterClrMapping/>
  </p:clrMapOvr>
  <p:transition spd="slow" advClick="0" advTm="1700">
    <p:wipe dir="r"/>
  </p:transition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178</Words>
  <Application>Microsoft Office PowerPoint</Application>
  <PresentationFormat>Grand écran</PresentationFormat>
  <Paragraphs>51</Paragraphs>
  <Slides>52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52</vt:i4>
      </vt:variant>
    </vt:vector>
  </HeadingPairs>
  <TitlesOfParts>
    <vt:vector size="57" baseType="lpstr">
      <vt:lpstr>Arial</vt:lpstr>
      <vt:lpstr>Berlin Sans FB Demi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Gerland Estelle</dc:creator>
  <cp:lastModifiedBy>Gerland Estelle</cp:lastModifiedBy>
  <cp:revision>28</cp:revision>
  <dcterms:created xsi:type="dcterms:W3CDTF">2024-03-21T14:39:31Z</dcterms:created>
  <dcterms:modified xsi:type="dcterms:W3CDTF">2024-03-22T12:07:29Z</dcterms:modified>
</cp:coreProperties>
</file>